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16F72-FCB9-42A0-8C73-9CE70344E61D}" v="13" dt="2025-07-04T21:12:45.7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9" d="100"/>
          <a:sy n="69" d="100"/>
        </p:scale>
        <p:origin x="1032" y="7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png>
</file>

<file path=ppt/media/image16.svg>
</file>

<file path=ppt/media/image17.JPG>
</file>

<file path=ppt/media/image18.JPG>
</file>

<file path=ppt/media/image19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svg"/><Relationship Id="rId7" Type="http://schemas.openxmlformats.org/officeDocument/2006/relationships/image" Target="../media/image18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JP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64923"/>
            <a:ext cx="2530459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Brach Coordinator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11 years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284262" y="2570664"/>
            <a:ext cx="3953668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Mamas Business Services and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Ghan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a Education Service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There is a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lways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a new challenge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.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gives opportunity for growth 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Sandra,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Asantewa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and Cats 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Watchin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g Movies and Football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Fufu&amp;Palm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Nut Soup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What an awesome God by Phil Wickham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Nicholas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Chris Baah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‘Chris’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I’ve never broken a bone, but I’ve broken three phones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  <p:pic>
        <p:nvPicPr>
          <p:cNvPr id="5" name="Picture Placeholder 4" descr="A person in a blue suit&#10;&#10;AI-generated content may be incorrect.">
            <a:extLst>
              <a:ext uri="{FF2B5EF4-FFF2-40B4-BE49-F238E27FC236}">
                <a16:creationId xmlns:a16="http://schemas.microsoft.com/office/drawing/2014/main" id="{F00630D2-63C7-7390-FD66-911DE5E3558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t="10797" b="10797"/>
          <a:stretch>
            <a:fillRect/>
          </a:stretch>
        </p:blipFill>
        <p:spPr/>
      </p:pic>
      <p:pic>
        <p:nvPicPr>
          <p:cNvPr id="46" name="Picture Placeholder 45" descr="A person in a pool splashing water&#10;&#10;AI-generated content may be incorrect.">
            <a:extLst>
              <a:ext uri="{FF2B5EF4-FFF2-40B4-BE49-F238E27FC236}">
                <a16:creationId xmlns:a16="http://schemas.microsoft.com/office/drawing/2014/main" id="{34BD785A-4D8F-92F9-9F45-A2D8FDB37F4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7"/>
          <a:srcRect t="22964" b="22964"/>
          <a:stretch>
            <a:fillRect/>
          </a:stretch>
        </p:blipFill>
        <p:spPr/>
      </p:pic>
      <p:pic>
        <p:nvPicPr>
          <p:cNvPr id="50" name="Picture Placeholder 49" descr="A person on a horse&#10;&#10;AI-generated content may be incorrect.">
            <a:extLst>
              <a:ext uri="{FF2B5EF4-FFF2-40B4-BE49-F238E27FC236}">
                <a16:creationId xmlns:a16="http://schemas.microsoft.com/office/drawing/2014/main" id="{2618AE24-ED77-90FB-225F-476962AFBE9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8"/>
          <a:srcRect t="13862" b="138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metadata/properties"/>
    <ds:schemaRef ds:uri="http://www.w3.org/2000/xmlns/"/>
    <ds:schemaRef ds:uri="dfb70dee-856e-4f2b-acb0-69cc78a19ca7"/>
    <ds:schemaRef ds:uri="http://www.w3.org/2001/XMLSchema-instance"/>
    <ds:schemaRef ds:uri="6d941a29-99fa-429a-8275-e12318b4b811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6d941a29-99fa-429a-8275-e12318b4b811"/>
    <ds:schemaRef ds:uri="dfb70dee-856e-4f2b-acb0-69cc78a19ca7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10069</TotalTime>
  <Words>134</Words>
  <Application>Microsoft Office PowerPoint</Application>
  <PresentationFormat>Widescreen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Francisca Bannerman</cp:lastModifiedBy>
  <cp:revision>81</cp:revision>
  <dcterms:created xsi:type="dcterms:W3CDTF">2022-11-27T12:58:00Z</dcterms:created>
  <dcterms:modified xsi:type="dcterms:W3CDTF">2025-07-07T00:24:43Z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